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104" y="-4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1115196-1C6F-4784-83AC-30756D8F10B3}" type="datetimeFigureOut">
              <a:rPr lang="en-US" smtClean="0"/>
              <a:t>10/29/13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you should know about your brain jigsaw reading/ worksheet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19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241" y="1690664"/>
            <a:ext cx="8345097" cy="4632819"/>
          </a:xfrm>
        </p:spPr>
        <p:txBody>
          <a:bodyPr>
            <a:normAutofit fontScale="92500" lnSpcReduction="20000"/>
          </a:bodyPr>
          <a:lstStyle/>
          <a:p>
            <a:r>
              <a:rPr lang="en-US" sz="3300" dirty="0" smtClean="0"/>
              <a:t>Download the article </a:t>
            </a:r>
            <a:r>
              <a:rPr lang="en-US" sz="3300" b="1" dirty="0" smtClean="0"/>
              <a:t>and</a:t>
            </a:r>
            <a:r>
              <a:rPr lang="en-US" sz="3300" dirty="0" smtClean="0"/>
              <a:t> the worksheet from the </a:t>
            </a:r>
            <a:r>
              <a:rPr lang="en-US" sz="3300" dirty="0" err="1" smtClean="0"/>
              <a:t>wikispaces</a:t>
            </a:r>
            <a:r>
              <a:rPr lang="en-US" sz="3300" dirty="0" smtClean="0"/>
              <a:t> page (BOTH </a:t>
            </a:r>
            <a:r>
              <a:rPr lang="en-US" sz="3300" dirty="0" err="1" smtClean="0"/>
              <a:t>pdf</a:t>
            </a:r>
            <a:r>
              <a:rPr lang="en-US" sz="3300" dirty="0" smtClean="0"/>
              <a:t> and word)</a:t>
            </a:r>
          </a:p>
          <a:p>
            <a:r>
              <a:rPr lang="en-US" sz="3300" dirty="0" smtClean="0"/>
              <a:t>Move into your Reading groups</a:t>
            </a:r>
          </a:p>
          <a:p>
            <a:r>
              <a:rPr lang="en-US" sz="3300" dirty="0" smtClean="0"/>
              <a:t>Read through the passage OUTLOUD in your group.  Take turns reading and work to say the science terms correctly. </a:t>
            </a:r>
          </a:p>
          <a:p>
            <a:r>
              <a:rPr lang="en-US" sz="3300" dirty="0" smtClean="0"/>
              <a:t>Answer the questions for your assigned reading</a:t>
            </a:r>
          </a:p>
          <a:p>
            <a:r>
              <a:rPr lang="en-US" sz="3300" dirty="0" smtClean="0"/>
              <a:t>Make sure ALL group members know and understand the information</a:t>
            </a:r>
          </a:p>
          <a:p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59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JIGSAW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Move into your JIGSAW group</a:t>
            </a:r>
          </a:p>
          <a:p>
            <a:r>
              <a:rPr lang="en-US" sz="3200" dirty="0" smtClean="0"/>
              <a:t>Take turns presenting the information from the section you read.  Go in order of the worksheet.   Make sure you are clear and concise in your language</a:t>
            </a:r>
          </a:p>
          <a:p>
            <a:r>
              <a:rPr lang="en-US" sz="3200" dirty="0" smtClean="0"/>
              <a:t>Make sure EVERYONE understands the answers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27791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 to whole class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Return to the whole class group</a:t>
            </a:r>
          </a:p>
          <a:p>
            <a:r>
              <a:rPr lang="en-US" sz="3200" dirty="0" smtClean="0"/>
              <a:t>Ask </a:t>
            </a:r>
            <a:r>
              <a:rPr lang="en-US" sz="3200" dirty="0" err="1" smtClean="0"/>
              <a:t>Mrs</a:t>
            </a:r>
            <a:r>
              <a:rPr lang="en-US" sz="3200" dirty="0" smtClean="0"/>
              <a:t> Ganske your questions about the materials</a:t>
            </a:r>
          </a:p>
          <a:p>
            <a:r>
              <a:rPr lang="en-US" sz="3200" dirty="0" smtClean="0"/>
              <a:t>Share your comments, concerns and snide remarks</a:t>
            </a:r>
          </a:p>
          <a:p>
            <a:r>
              <a:rPr lang="en-US" sz="3200" dirty="0" smtClean="0"/>
              <a:t>Turn in your completed assignment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21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295833"/>
            <a:ext cx="7910011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READING Groups                    JIGSAW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4"/>
            <a:ext cx="4594642" cy="4007224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THINKING BRAIN – REACTIVE BRAIN</a:t>
            </a:r>
          </a:p>
          <a:p>
            <a:pPr lvl="1"/>
            <a:r>
              <a:rPr lang="en-US" dirty="0" smtClean="0"/>
              <a:t>ANWAR, ELIJAH, KYLE, GAIGE</a:t>
            </a:r>
          </a:p>
          <a:p>
            <a:r>
              <a:rPr lang="en-US" b="1" dirty="0" smtClean="0"/>
              <a:t>RAS</a:t>
            </a:r>
          </a:p>
          <a:p>
            <a:pPr lvl="1"/>
            <a:r>
              <a:rPr lang="en-US" dirty="0" smtClean="0"/>
              <a:t>MUNIRA, MIKE, BEN, JACOB</a:t>
            </a:r>
          </a:p>
          <a:p>
            <a:r>
              <a:rPr lang="en-US" b="1" dirty="0" smtClean="0"/>
              <a:t>AMYGDALA</a:t>
            </a:r>
          </a:p>
          <a:p>
            <a:pPr lvl="1"/>
            <a:r>
              <a:rPr lang="en-US" dirty="0" smtClean="0"/>
              <a:t>CARLOS, COLE, TORIN, QWYNN</a:t>
            </a:r>
          </a:p>
          <a:p>
            <a:r>
              <a:rPr lang="en-US" b="1" dirty="0" smtClean="0"/>
              <a:t>HIPPOCAMPUS</a:t>
            </a:r>
          </a:p>
          <a:p>
            <a:pPr lvl="1"/>
            <a:r>
              <a:rPr lang="en-US" dirty="0" smtClean="0"/>
              <a:t>DANIEL, REECE, FLO, NICHOLAS</a:t>
            </a:r>
          </a:p>
          <a:p>
            <a:r>
              <a:rPr lang="en-US" b="1" dirty="0" smtClean="0"/>
              <a:t>DOPAMINE</a:t>
            </a:r>
          </a:p>
          <a:p>
            <a:pPr lvl="1"/>
            <a:r>
              <a:rPr lang="en-US" dirty="0" smtClean="0"/>
              <a:t>MADDIE, RYAN, ADRIANA, FIFI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588000" y="1949824"/>
            <a:ext cx="3101474" cy="39703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ANWAR, MUNIRA, CARLOS, DANIEL, MADDIE</a:t>
            </a:r>
          </a:p>
          <a:p>
            <a:endParaRPr lang="en-US" dirty="0"/>
          </a:p>
          <a:p>
            <a:r>
              <a:rPr lang="en-US" dirty="0" smtClean="0"/>
              <a:t>____________</a:t>
            </a:r>
          </a:p>
          <a:p>
            <a:r>
              <a:rPr lang="en-US" dirty="0" smtClean="0"/>
              <a:t>ELIJAH, MIKE, COLE, REECE, RYAN</a:t>
            </a:r>
          </a:p>
          <a:p>
            <a:endParaRPr lang="en-US" dirty="0"/>
          </a:p>
          <a:p>
            <a:r>
              <a:rPr lang="en-US" dirty="0" smtClean="0"/>
              <a:t>_____________</a:t>
            </a:r>
          </a:p>
          <a:p>
            <a:r>
              <a:rPr lang="en-US" dirty="0" smtClean="0"/>
              <a:t>KYLE, BEN, TORIN, FLO, ADRIANA</a:t>
            </a:r>
          </a:p>
          <a:p>
            <a:endParaRPr lang="en-US" dirty="0"/>
          </a:p>
          <a:p>
            <a:r>
              <a:rPr lang="en-US" dirty="0" smtClean="0"/>
              <a:t>____________</a:t>
            </a:r>
          </a:p>
          <a:p>
            <a:r>
              <a:rPr lang="en-US" dirty="0" smtClean="0"/>
              <a:t>GAIGE, JACOB, QWYNN, NICHOLAS, FIFI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9150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70</TotalTime>
  <Words>229</Words>
  <Application>Microsoft Macintosh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Pixel</vt:lpstr>
      <vt:lpstr>What you should know about your brain jigsaw reading/ worksheet</vt:lpstr>
      <vt:lpstr>READING</vt:lpstr>
      <vt:lpstr>JIGSAW</vt:lpstr>
      <vt:lpstr>Return to whole class </vt:lpstr>
      <vt:lpstr>READING Groups                    JIGSAW GROUP</vt:lpstr>
    </vt:vector>
  </TitlesOfParts>
  <Company>Spring Lake Park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you should know about your brain reading/ worksheet</dc:title>
  <dc:creator>User</dc:creator>
  <cp:lastModifiedBy>User</cp:lastModifiedBy>
  <cp:revision>4</cp:revision>
  <dcterms:created xsi:type="dcterms:W3CDTF">2013-10-29T18:28:02Z</dcterms:created>
  <dcterms:modified xsi:type="dcterms:W3CDTF">2013-10-29T19:38:23Z</dcterms:modified>
</cp:coreProperties>
</file>